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6" r:id="rId3"/>
    <p:sldId id="264" r:id="rId4"/>
    <p:sldId id="266" r:id="rId5"/>
    <p:sldId id="270" r:id="rId6"/>
    <p:sldId id="268" r:id="rId7"/>
    <p:sldId id="272" r:id="rId8"/>
    <p:sldId id="274" r:id="rId9"/>
    <p:sldId id="288" r:id="rId10"/>
    <p:sldId id="289" r:id="rId11"/>
    <p:sldId id="276" r:id="rId12"/>
    <p:sldId id="290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D5A47-2800-4525-BD70-362FD93AA3A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588FA-E7BC-49E0-BCFC-EBCF585D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D5A47-2800-4525-BD70-362FD93AA3A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588FA-E7BC-49E0-BCFC-EBCF585D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D5A47-2800-4525-BD70-362FD93AA3A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588FA-E7BC-49E0-BCFC-EBCF585D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D5A47-2800-4525-BD70-362FD93AA3A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588FA-E7BC-49E0-BCFC-EBCF585D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D5A47-2800-4525-BD70-362FD93AA3A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588FA-E7BC-49E0-BCFC-EBCF585D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D5A47-2800-4525-BD70-362FD93AA3A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588FA-E7BC-49E0-BCFC-EBCF585D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D5A47-2800-4525-BD70-362FD93AA3A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588FA-E7BC-49E0-BCFC-EBCF585D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D5A47-2800-4525-BD70-362FD93AA3A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588FA-E7BC-49E0-BCFC-EBCF585D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D5A47-2800-4525-BD70-362FD93AA3A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588FA-E7BC-49E0-BCFC-EBCF585D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D5A47-2800-4525-BD70-362FD93AA3A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588FA-E7BC-49E0-BCFC-EBCF585D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D5A47-2800-4525-BD70-362FD93AA3A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588FA-E7BC-49E0-BCFC-EBCF585D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BFD5A47-2800-4525-BD70-362FD93AA3A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0A588FA-E7BC-49E0-BCFC-EBCF585DD6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4000">
    <p:cover dir="ld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14546" y="692696"/>
            <a:ext cx="6929454" cy="10932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Муниниципальное  </a:t>
            </a:r>
            <a:r>
              <a:rPr lang="ru-RU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автономное</a:t>
            </a:r>
            <a:r>
              <a:rPr kumimoji="0" lang="ru-RU" sz="2400" b="0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дошкольное образовательное учреждение д/с № </a:t>
            </a:r>
            <a:r>
              <a:rPr lang="ru-RU" sz="24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5</a:t>
            </a:r>
            <a:r>
              <a:rPr kumimoji="0" lang="ru-RU" sz="2400" b="0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«</a:t>
            </a:r>
            <a:r>
              <a:rPr lang="ru-RU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Теремок</a:t>
            </a:r>
            <a:r>
              <a:rPr kumimoji="0" lang="ru-RU" sz="2400" b="0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br>
              <a:rPr kumimoji="0" lang="ru-RU" sz="2400" b="0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39552" y="2132856"/>
            <a:ext cx="7854696" cy="23762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Предметно –пространственная развивающая среда в группе раннего возраста «</a:t>
            </a:r>
            <a:r>
              <a:rPr lang="ru-RU" sz="4000" i="1" dirty="0" smtClean="0">
                <a:solidFill>
                  <a:srgbClr val="FF0000"/>
                </a:solidFill>
              </a:rPr>
              <a:t>Цыплята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653135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Подготовила воспитатель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Казанцева Н.В.</a:t>
            </a:r>
          </a:p>
        </p:txBody>
      </p:sp>
      <p:pic>
        <p:nvPicPr>
          <p:cNvPr id="3074" name="Picture 2" descr="C:\Users\User\Desktop\1470949569_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3276872" y="4368521"/>
            <a:ext cx="176323" cy="140599"/>
          </a:xfrm>
          <a:prstGeom prst="roundRect">
            <a:avLst/>
          </a:prstGeom>
          <a:noFill/>
        </p:spPr>
      </p:pic>
      <p:pic>
        <p:nvPicPr>
          <p:cNvPr id="5" name="IZ_K_F_USATYJ_NYAN_-_USATYJ_NYAN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43608" y="5928920"/>
            <a:ext cx="412269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8824" y="3429000"/>
            <a:ext cx="558974" cy="1115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060848"/>
            <a:ext cx="5916149" cy="4437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02739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Среда ясли\IMG_4247.JPG"/>
          <p:cNvPicPr>
            <a:picLocks noChangeAspect="1" noChangeArrowheads="1"/>
          </p:cNvPicPr>
          <p:nvPr/>
        </p:nvPicPr>
        <p:blipFill>
          <a:blip r:embed="rId2" cstate="print"/>
          <a:srcRect l="13776" t="12201"/>
          <a:stretch>
            <a:fillRect/>
          </a:stretch>
        </p:blipFill>
        <p:spPr bwMode="auto">
          <a:xfrm flipH="1">
            <a:off x="6156176" y="4587869"/>
            <a:ext cx="216025" cy="21931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23728" y="54868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Дружно в группе все играем. Потом игрушки собираем,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игрушки бережем, их в обиду не даем.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3" descr="F:\Среда ясли\IMG_4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331640" y="3212976"/>
            <a:ext cx="216024" cy="22373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7035" y="3229609"/>
            <a:ext cx="3013386" cy="2260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6241" y="2852936"/>
            <a:ext cx="3851920" cy="28889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0" t="12201" r="7476" b="-400"/>
          <a:stretch/>
        </p:blipFill>
        <p:spPr>
          <a:xfrm>
            <a:off x="611560" y="2648566"/>
            <a:ext cx="3796575" cy="3008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61"/>
          <a:stretch/>
        </p:blipFill>
        <p:spPr>
          <a:xfrm rot="5400000">
            <a:off x="5250498" y="2690147"/>
            <a:ext cx="3140968" cy="3057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88253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492896"/>
            <a:ext cx="78752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User\Desktop\1470949569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1840" y="6093296"/>
            <a:ext cx="155509" cy="116632"/>
          </a:xfrm>
          <a:prstGeom prst="round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56992"/>
            <a:ext cx="8107660" cy="1944216"/>
          </a:xfrm>
          <a:noFill/>
          <a:ln>
            <a:noFill/>
          </a:ln>
        </p:spPr>
        <p:txBody>
          <a:bodyPr>
            <a:scene3d>
              <a:camera prst="perspectiveContrasting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Вас приветствует  группа раннего возраста </a:t>
            </a:r>
            <a:r>
              <a:rPr lang="ru-RU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«Цыплята</a:t>
            </a:r>
            <a:r>
              <a:rPr lang="ru-RU" sz="7200" dirty="0" smtClean="0">
                <a:ln w="24500" cmpd="dbl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»</a:t>
            </a:r>
            <a:endParaRPr lang="ru-RU" sz="7200" dirty="0">
              <a:ln w="24500" cmpd="dbl">
                <a:solidFill>
                  <a:srgbClr val="00B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7" name="Picture 5" descr="C:\Users\User\Desktop\1470949569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0887" y="4257572"/>
            <a:ext cx="144016" cy="105880"/>
          </a:xfrm>
          <a:prstGeom prst="ellipse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8624" y="4315408"/>
            <a:ext cx="2239144" cy="2239144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4581128"/>
            <a:ext cx="22677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88640"/>
            <a:ext cx="4896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нашей группе всем на диво,</a:t>
            </a:r>
          </a:p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И нарядно и красиво!</a:t>
            </a:r>
          </a:p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Всего  много есть  у нас ,</a:t>
            </a:r>
          </a:p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Все покажем мы сейчас!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3" descr="F:\Среда ясли\IMG_4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1208" y="4550345"/>
            <a:ext cx="164887" cy="102792"/>
          </a:xfrm>
          <a:prstGeom prst="round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5" descr="C:\Users\User\Desktop\1470949569_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04864" y="4322371"/>
            <a:ext cx="144016" cy="1283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58847"/>
            <a:ext cx="58326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Предметно-пространственная развивающая среда  в группе раннего возраста «Цыплята»  организована с учетом  ФГОС, где четко прослеживаются все пять областей развития: </a:t>
            </a: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AutoNum type="arabicParenR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социально-коммуникативное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познавательное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речевое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художественно-эстетическое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физическое </a:t>
            </a:r>
          </a:p>
          <a:p>
            <a:pPr marL="342900" indent="-342900">
              <a:buAutoNum type="arabicParenR"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algn="ctr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Развивающая предметно-пространственная среда  в нашей группе:</a:t>
            </a:r>
          </a:p>
          <a:p>
            <a:pPr marL="342900" indent="-342900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Содержательно-насыщенная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Полифункциональная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Трансформируемая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Вариативная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Доступная</a:t>
            </a:r>
          </a:p>
          <a:p>
            <a:pPr marL="342900" indent="-342900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User\Desktop\1470949569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60848" y="4221087"/>
            <a:ext cx="168183" cy="141357"/>
          </a:xfrm>
          <a:prstGeom prst="round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Среда ясли\IMG_4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499992" y="3789040"/>
            <a:ext cx="254286" cy="1714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2" name="Picture 2" descr="C:\Users\User\Desktop\1470949569_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16832" y="4709348"/>
            <a:ext cx="72008" cy="60419"/>
          </a:xfrm>
          <a:prstGeom prst="round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9047" y="2240868"/>
            <a:ext cx="6156176" cy="4617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88641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 релаксации</a:t>
            </a:r>
            <a:endParaRPr lang="ru-RU" sz="3600" dirty="0" smtClean="0"/>
          </a:p>
        </p:txBody>
      </p:sp>
      <p:pic>
        <p:nvPicPr>
          <p:cNvPr id="3" name="Picture 2" descr="F:\Среда ясли\IMG_4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509120"/>
            <a:ext cx="144016" cy="13146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 descr="F:\Среда ясли\IMG_4211.JPG"/>
          <p:cNvPicPr>
            <a:picLocks noChangeAspect="1" noChangeArrowheads="1"/>
          </p:cNvPicPr>
          <p:nvPr/>
        </p:nvPicPr>
        <p:blipFill>
          <a:blip r:embed="rId3" cstate="print"/>
          <a:srcRect l="38975" t="6294" r="9838"/>
          <a:stretch>
            <a:fillRect/>
          </a:stretch>
        </p:blipFill>
        <p:spPr bwMode="auto">
          <a:xfrm>
            <a:off x="6516216" y="4453147"/>
            <a:ext cx="286571" cy="24340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146" name="Picture 2" descr="C:\Users\User\Desktop\1470949569_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24744" y="3501008"/>
            <a:ext cx="107503" cy="88058"/>
          </a:xfrm>
          <a:prstGeom prst="round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41" b="6665"/>
          <a:stretch/>
        </p:blipFill>
        <p:spPr>
          <a:xfrm>
            <a:off x="539552" y="2568192"/>
            <a:ext cx="3600400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3094" y="2568192"/>
            <a:ext cx="4206244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реда ясли\IMG_4103.JPG"/>
          <p:cNvPicPr>
            <a:picLocks noChangeAspect="1" noChangeArrowheads="1"/>
          </p:cNvPicPr>
          <p:nvPr/>
        </p:nvPicPr>
        <p:blipFill>
          <a:blip r:embed="rId2" cstate="print"/>
          <a:srcRect l="2586" r="4310"/>
          <a:stretch>
            <a:fillRect/>
          </a:stretch>
        </p:blipFill>
        <p:spPr bwMode="auto">
          <a:xfrm>
            <a:off x="6732240" y="4379073"/>
            <a:ext cx="216024" cy="164652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83768" y="0"/>
            <a:ext cx="6660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 игровой </a:t>
            </a:r>
          </a:p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деятельности</a:t>
            </a:r>
          </a:p>
          <a:p>
            <a:pPr algn="ctr"/>
            <a:endParaRPr lang="ru-RU" sz="36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C:\Users\User\Desktop\1470949569_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3152077" y="5479978"/>
            <a:ext cx="191581" cy="181270"/>
          </a:xfrm>
          <a:prstGeom prst="roundRect">
            <a:avLst/>
          </a:prstGeom>
          <a:noFill/>
        </p:spPr>
      </p:pic>
      <p:pic>
        <p:nvPicPr>
          <p:cNvPr id="5" name="Picture 2" descr="E:\Среда ясли\IMG_4274.JPG"/>
          <p:cNvPicPr>
            <a:picLocks noChangeAspect="1" noChangeArrowheads="1"/>
          </p:cNvPicPr>
          <p:nvPr/>
        </p:nvPicPr>
        <p:blipFill>
          <a:blip r:embed="rId4" cstate="print"/>
          <a:srcRect l="8263" r="36613" b="3932"/>
          <a:stretch>
            <a:fillRect/>
          </a:stretch>
        </p:blipFill>
        <p:spPr bwMode="auto">
          <a:xfrm>
            <a:off x="1691680" y="4293096"/>
            <a:ext cx="171579" cy="171954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38500" dist="508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8550" y="2356482"/>
            <a:ext cx="5832648" cy="4374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Среда ясли\IMG_4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211960" y="4077072"/>
            <a:ext cx="216024" cy="127802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39752" y="0"/>
            <a:ext cx="46914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 </a:t>
            </a:r>
            <a:r>
              <a:rPr lang="ru-RU" sz="40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ряжения</a:t>
            </a:r>
            <a:endParaRPr lang="ru-RU" sz="40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C:\Users\User\Desktop\1470949569_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2" y="2894229"/>
            <a:ext cx="2627784" cy="2365683"/>
          </a:xfrm>
          <a:prstGeom prst="round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4324" y="2420888"/>
            <a:ext cx="5262331" cy="39467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User\Desktop\1470949569_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195087"/>
            <a:ext cx="72008" cy="64826"/>
          </a:xfrm>
          <a:prstGeom prst="round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65125"/>
            <a:ext cx="6103590" cy="14796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Центр сенсорного развития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221595"/>
            <a:ext cx="3636404" cy="27273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221977"/>
            <a:ext cx="3635896" cy="2726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21596"/>
            <a:ext cx="3636404" cy="27273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221595"/>
            <a:ext cx="3636404" cy="27273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49738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dla-detej07</Template>
  <TotalTime>963</TotalTime>
  <Words>137</Words>
  <Application>Microsoft Office PowerPoint</Application>
  <PresentationFormat>Экран (4:3)</PresentationFormat>
  <Paragraphs>34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dla-detej07</vt:lpstr>
      <vt:lpstr>Слайд 1</vt:lpstr>
      <vt:lpstr>Вас приветствует  группа раннего возраста  «Цыплята»</vt:lpstr>
      <vt:lpstr>Слайд 3</vt:lpstr>
      <vt:lpstr>Слайд 4</vt:lpstr>
      <vt:lpstr>Слайд 5</vt:lpstr>
      <vt:lpstr>Слайд 6</vt:lpstr>
      <vt:lpstr>Слайд 7</vt:lpstr>
      <vt:lpstr>Слайд 8</vt:lpstr>
      <vt:lpstr>Центр сенсорного развития</vt:lpstr>
      <vt:lpstr>Слайд 10</vt:lpstr>
      <vt:lpstr>Слайд 11</vt:lpstr>
      <vt:lpstr>Слайд 12</vt:lpstr>
      <vt:lpstr>Слайд 13</vt:lpstr>
    </vt:vector>
  </TitlesOfParts>
  <Company>CWER.ws/portable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punsh</dc:creator>
  <cp:lastModifiedBy>1</cp:lastModifiedBy>
  <cp:revision>259</cp:revision>
  <dcterms:created xsi:type="dcterms:W3CDTF">2018-04-01T10:14:31Z</dcterms:created>
  <dcterms:modified xsi:type="dcterms:W3CDTF">2024-12-04T07:44:17Z</dcterms:modified>
</cp:coreProperties>
</file>